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6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13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>
      <p:cViewPr varScale="1">
        <p:scale>
          <a:sx n="80" d="100"/>
          <a:sy n="80" d="100"/>
        </p:scale>
        <p:origin x="34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212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64723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6044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3490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76859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24027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7946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98793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5833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8658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981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3322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553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322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61680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4217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54455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064B0B2-FBFA-47A1-B6A6-FB45F73220D2}" type="datetimeFigureOut">
              <a:rPr lang="es-PE" smtClean="0"/>
              <a:t>30/07/2015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40D968C-470C-4B30-A68D-39FC558BB1E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0273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  <p:sldLayoutId id="2147483808" r:id="rId12"/>
    <p:sldLayoutId id="2147483809" r:id="rId13"/>
    <p:sldLayoutId id="2147483810" r:id="rId14"/>
    <p:sldLayoutId id="2147483811" r:id="rId15"/>
    <p:sldLayoutId id="2147483812" r:id="rId16"/>
    <p:sldLayoutId id="214748381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1445741" y="2114719"/>
            <a:ext cx="9897762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APLICACIÓN DE SISTEMA PARA RESERVAS CANCHAS DEPORTIVAS</a:t>
            </a:r>
            <a:endParaRPr lang="es-ES" sz="54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rgbClr val="00B0F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2350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532035" y="854329"/>
            <a:ext cx="739978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6600" b="1" cap="none" spc="0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ANTECEDENTES</a:t>
            </a:r>
            <a:endParaRPr lang="es-ES" sz="66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rgbClr val="00B0F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369265" y="2781983"/>
            <a:ext cx="866442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Wingdings" panose="05000000000000000000" pitchFamily="2" charset="2"/>
              <a:buChar char="q"/>
            </a:pPr>
            <a:r>
              <a:rPr lang="es-E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Avances tecnológicos </a:t>
            </a:r>
            <a:endParaRPr lang="es-E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1369265" y="3707026"/>
            <a:ext cx="7280465" cy="92504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Wingdings" panose="05000000000000000000" pitchFamily="2" charset="2"/>
              <a:buChar char="q"/>
            </a:pPr>
            <a:r>
              <a:rPr lang="es-E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Factor de tiempo</a:t>
            </a:r>
            <a:endParaRPr lang="es-E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456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38069" y="2338745"/>
            <a:ext cx="10872238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6600" b="1" cap="none" spc="0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DD138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PROGRAMACION EXTREMA</a:t>
            </a:r>
            <a:endParaRPr lang="es-ES" sz="66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rgbClr val="DD1386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5584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404425" y="854329"/>
            <a:ext cx="965501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OPCIONES PARA REGISTRARSE</a:t>
            </a:r>
            <a:endParaRPr lang="es-ES" sz="48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rgbClr val="00B0F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123567" y="-9885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PE"/>
          </a:p>
        </p:txBody>
      </p:sp>
      <p:sp>
        <p:nvSpPr>
          <p:cNvPr id="8" name="Rectángulo 7"/>
          <p:cNvSpPr/>
          <p:nvPr/>
        </p:nvSpPr>
        <p:spPr>
          <a:xfrm>
            <a:off x="1243913" y="185814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PE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es un usuario nuevo tiene que seleccionar la opción “Regístrate</a:t>
            </a:r>
            <a:endParaRPr lang="es-PE" b="1" dirty="0"/>
          </a:p>
        </p:txBody>
      </p:sp>
      <p:pic>
        <p:nvPicPr>
          <p:cNvPr id="9" name="Imagen 8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243913" y="2967655"/>
            <a:ext cx="4971536" cy="2914161"/>
          </a:xfrm>
          <a:prstGeom prst="rect">
            <a:avLst/>
          </a:prstGeom>
          <a:ln w="38100" cap="sq" cmpd="sng" algn="ctr">
            <a:solidFill>
              <a:srgbClr val="00B0F0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0" name="7 Grupo"/>
          <p:cNvGrpSpPr/>
          <p:nvPr/>
        </p:nvGrpSpPr>
        <p:grpSpPr>
          <a:xfrm>
            <a:off x="6450228" y="2990335"/>
            <a:ext cx="4905632" cy="2891481"/>
            <a:chOff x="0" y="0"/>
            <a:chExt cx="5719314" cy="1673525"/>
          </a:xfrm>
        </p:grpSpPr>
        <p:pic>
          <p:nvPicPr>
            <p:cNvPr id="11" name="Imagen 1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0" y="0"/>
              <a:ext cx="5719314" cy="1673525"/>
            </a:xfrm>
            <a:prstGeom prst="rect">
              <a:avLst/>
            </a:prstGeom>
            <a:ln w="38100">
              <a:solidFill>
                <a:srgbClr val="00B0F0"/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2" name="6 Elipse"/>
            <p:cNvSpPr/>
            <p:nvPr/>
          </p:nvSpPr>
          <p:spPr>
            <a:xfrm>
              <a:off x="4908431" y="526212"/>
              <a:ext cx="707366" cy="414067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1877796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216037" y="632028"/>
            <a:ext cx="9692077" cy="6104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</a:pPr>
            <a:r>
              <a:rPr lang="es-PE" sz="3200" b="1" kern="0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REGISTRARSE COMO USUARIO O ADMINISTRADOR</a:t>
            </a:r>
            <a:endParaRPr lang="es-PE" sz="3600" b="1" kern="0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ángulo redondeado 2"/>
          <p:cNvSpPr/>
          <p:nvPr/>
        </p:nvSpPr>
        <p:spPr>
          <a:xfrm>
            <a:off x="1216037" y="1242452"/>
            <a:ext cx="3961443" cy="151190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s-PE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 datos requeridos para ambos casos son los mismos. En los cuadros de texto solo tiene que ingresar el dato que se le pide. </a:t>
            </a:r>
            <a:endParaRPr lang="es-PE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n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51760" y="3125519"/>
            <a:ext cx="3489995" cy="3052859"/>
          </a:xfrm>
          <a:prstGeom prst="rect">
            <a:avLst/>
          </a:prstGeom>
          <a:ln w="38100">
            <a:solidFill>
              <a:srgbClr val="00B0F0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ángulo redondeado 4"/>
          <p:cNvSpPr/>
          <p:nvPr/>
        </p:nvSpPr>
        <p:spPr>
          <a:xfrm>
            <a:off x="6756056" y="1242452"/>
            <a:ext cx="3422822" cy="1159466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s-PE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 comete algún error estos serán notificados para que pueda corregirlos.</a:t>
            </a:r>
            <a:endParaRPr lang="es-PE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n 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907427" y="2715950"/>
            <a:ext cx="3120080" cy="3462428"/>
          </a:xfrm>
          <a:prstGeom prst="rect">
            <a:avLst/>
          </a:prstGeom>
          <a:ln w="38100">
            <a:solidFill>
              <a:srgbClr val="00B0F0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Flecha abajo 6"/>
          <p:cNvSpPr/>
          <p:nvPr/>
        </p:nvSpPr>
        <p:spPr>
          <a:xfrm>
            <a:off x="2804984" y="2754355"/>
            <a:ext cx="617838" cy="2730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Flecha abajo 7"/>
          <p:cNvSpPr/>
          <p:nvPr/>
        </p:nvSpPr>
        <p:spPr>
          <a:xfrm>
            <a:off x="8158548" y="2438248"/>
            <a:ext cx="617838" cy="2730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6692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777839" y="471269"/>
            <a:ext cx="700704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800" b="1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ACCEDER AL SISTEMA</a:t>
            </a:r>
            <a:endParaRPr lang="es-ES" sz="48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rgbClr val="00B0F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976107" y="1558471"/>
            <a:ext cx="3262261" cy="710707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s-PE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Podrá acceder al sistema si ya se registró y cuenta con su email.</a:t>
            </a:r>
            <a:endParaRPr lang="es-PE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4" name="4 Grupo"/>
          <p:cNvGrpSpPr/>
          <p:nvPr/>
        </p:nvGrpSpPr>
        <p:grpSpPr>
          <a:xfrm>
            <a:off x="976107" y="2903839"/>
            <a:ext cx="3288070" cy="2903452"/>
            <a:chOff x="0" y="0"/>
            <a:chExt cx="5865963" cy="1915064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0" y="0"/>
              <a:ext cx="5865963" cy="191506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00B0F0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" name="3 Elipse"/>
            <p:cNvSpPr/>
            <p:nvPr/>
          </p:nvSpPr>
          <p:spPr>
            <a:xfrm>
              <a:off x="4813540" y="638355"/>
              <a:ext cx="500332" cy="284672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PE"/>
            </a:p>
          </p:txBody>
        </p:sp>
      </p:grpSp>
      <p:sp>
        <p:nvSpPr>
          <p:cNvPr id="7" name="Rectángulo 6"/>
          <p:cNvSpPr/>
          <p:nvPr/>
        </p:nvSpPr>
        <p:spPr>
          <a:xfrm>
            <a:off x="4785757" y="1313344"/>
            <a:ext cx="6757060" cy="104797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s-PE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 acceder al sistema tiene que elegir el rol que cumple, el rol se da de acuerdo a la modalidad de usuario que creo. Seguidamente debe llenar los formularios para luego darle clic en  el botón “Enviar”.</a:t>
            </a:r>
            <a:endParaRPr lang="es-PE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8" name="21 Grupo"/>
          <p:cNvGrpSpPr/>
          <p:nvPr/>
        </p:nvGrpSpPr>
        <p:grpSpPr>
          <a:xfrm>
            <a:off x="5057757" y="2962768"/>
            <a:ext cx="6055360" cy="2998645"/>
            <a:chOff x="0" y="0"/>
            <a:chExt cx="6055360" cy="2337435"/>
          </a:xfrm>
        </p:grpSpPr>
        <p:grpSp>
          <p:nvGrpSpPr>
            <p:cNvPr id="9" name="19 Grupo"/>
            <p:cNvGrpSpPr/>
            <p:nvPr/>
          </p:nvGrpSpPr>
          <p:grpSpPr>
            <a:xfrm>
              <a:off x="0" y="0"/>
              <a:ext cx="6055360" cy="2337435"/>
              <a:chOff x="0" y="0"/>
              <a:chExt cx="6055743" cy="2337758"/>
            </a:xfrm>
          </p:grpSpPr>
          <p:pic>
            <p:nvPicPr>
              <p:cNvPr id="11" name="Imagen 10"/>
              <p:cNvPicPr>
                <a:picLocks noChangeAspect="1"/>
              </p:cNvPicPr>
              <p:nvPr/>
            </p:nvPicPr>
            <p:blipFill rotWithShape="1"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0" y="0"/>
                <a:ext cx="6055743" cy="2337758"/>
              </a:xfrm>
              <a:prstGeom prst="rect">
                <a:avLst/>
              </a:prstGeom>
              <a:ln w="38100">
                <a:solidFill>
                  <a:srgbClr val="00B0F0"/>
                </a:solidFill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12" name="Imagen 11"/>
              <p:cNvPicPr>
                <a:picLocks noChangeAspect="1"/>
              </p:cNvPicPr>
              <p:nvPr/>
            </p:nvPicPr>
            <p:blipFill rotWithShape="1"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2510287" y="1069675"/>
                <a:ext cx="2751826" cy="905774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cxnSp>
            <p:nvCxnSpPr>
              <p:cNvPr id="13" name="18 Conector recto de flecha"/>
              <p:cNvCxnSpPr/>
              <p:nvPr/>
            </p:nvCxnSpPr>
            <p:spPr>
              <a:xfrm>
                <a:off x="1923690" y="1190445"/>
                <a:ext cx="586597" cy="17253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20 Conector recto de flecha"/>
            <p:cNvCxnSpPr/>
            <p:nvPr/>
          </p:nvCxnSpPr>
          <p:spPr>
            <a:xfrm flipH="1" flipV="1">
              <a:off x="733245" y="2225615"/>
              <a:ext cx="414068" cy="17253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lecha abajo 13"/>
          <p:cNvSpPr/>
          <p:nvPr/>
        </p:nvSpPr>
        <p:spPr>
          <a:xfrm>
            <a:off x="2160001" y="2401289"/>
            <a:ext cx="617838" cy="27305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Flecha abajo 14"/>
          <p:cNvSpPr/>
          <p:nvPr/>
        </p:nvSpPr>
        <p:spPr>
          <a:xfrm>
            <a:off x="7855368" y="2525520"/>
            <a:ext cx="617838" cy="27305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120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80602" y="471269"/>
            <a:ext cx="1064346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400" b="1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OPCION PARA EL ADMINISTRADOR</a:t>
            </a:r>
            <a:endParaRPr lang="es-ES" sz="44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rgbClr val="00B0F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Rectángulo redondeado 2"/>
          <p:cNvSpPr/>
          <p:nvPr/>
        </p:nvSpPr>
        <p:spPr>
          <a:xfrm>
            <a:off x="780602" y="1858927"/>
            <a:ext cx="3055917" cy="102155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administrador puede crear una cancha deportiva seleccionado “Nuevo”</a:t>
            </a:r>
            <a:endParaRPr lang="es-PE" dirty="0"/>
          </a:p>
        </p:txBody>
      </p:sp>
      <p:grpSp>
        <p:nvGrpSpPr>
          <p:cNvPr id="4" name="26 Grupo"/>
          <p:cNvGrpSpPr/>
          <p:nvPr/>
        </p:nvGrpSpPr>
        <p:grpSpPr>
          <a:xfrm>
            <a:off x="5276936" y="1382619"/>
            <a:ext cx="5960745" cy="1604010"/>
            <a:chOff x="0" y="0"/>
            <a:chExt cx="5960853" cy="1604514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0" y="0"/>
              <a:ext cx="5960853" cy="1604514"/>
            </a:xfrm>
            <a:prstGeom prst="rect">
              <a:avLst/>
            </a:prstGeom>
            <a:ln w="38100">
              <a:solidFill>
                <a:srgbClr val="00B0F0"/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" name="25 Rectángulo"/>
            <p:cNvSpPr/>
            <p:nvPr/>
          </p:nvSpPr>
          <p:spPr>
            <a:xfrm>
              <a:off x="5546785" y="1043797"/>
              <a:ext cx="405442" cy="18978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PE"/>
            </a:p>
          </p:txBody>
        </p:sp>
      </p:grpSp>
      <p:sp>
        <p:nvSpPr>
          <p:cNvPr id="7" name="Rectángulo redondeado 6"/>
          <p:cNvSpPr/>
          <p:nvPr/>
        </p:nvSpPr>
        <p:spPr>
          <a:xfrm>
            <a:off x="780603" y="3956992"/>
            <a:ext cx="3898276" cy="224742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 crear una cancha tiene que llenar los datos requeridos, este caso el nombre de la cancha y la ubicación. Seguidamente para guardar esta cancha debe darle clic en “Enviar”. En caso de existan errores esos serán notificados</a:t>
            </a:r>
            <a:endParaRPr lang="es-PE" dirty="0"/>
          </a:p>
        </p:txBody>
      </p:sp>
      <p:grpSp>
        <p:nvGrpSpPr>
          <p:cNvPr id="8" name="29 Grupo"/>
          <p:cNvGrpSpPr/>
          <p:nvPr/>
        </p:nvGrpSpPr>
        <p:grpSpPr>
          <a:xfrm>
            <a:off x="5507960" y="3659278"/>
            <a:ext cx="5831205" cy="2286000"/>
            <a:chOff x="0" y="0"/>
            <a:chExt cx="5831457" cy="2286000"/>
          </a:xfrm>
        </p:grpSpPr>
        <p:pic>
          <p:nvPicPr>
            <p:cNvPr id="9" name="Imagen 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0" y="0"/>
              <a:ext cx="5831457" cy="2286000"/>
            </a:xfrm>
            <a:prstGeom prst="rect">
              <a:avLst/>
            </a:prstGeom>
            <a:ln w="38100">
              <a:solidFill>
                <a:srgbClr val="00B0F0"/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cxnSp>
          <p:nvCxnSpPr>
            <p:cNvPr id="10" name="28 Conector recto de flecha"/>
            <p:cNvCxnSpPr/>
            <p:nvPr/>
          </p:nvCxnSpPr>
          <p:spPr>
            <a:xfrm flipH="1">
              <a:off x="560717" y="2104845"/>
              <a:ext cx="396815" cy="17253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Flecha derecha 10"/>
          <p:cNvSpPr/>
          <p:nvPr/>
        </p:nvSpPr>
        <p:spPr>
          <a:xfrm>
            <a:off x="4452942" y="1688450"/>
            <a:ext cx="628603" cy="1264283"/>
          </a:xfrm>
          <a:prstGeom prst="rightArrow">
            <a:avLst/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Flecha derecha 11"/>
          <p:cNvSpPr/>
          <p:nvPr/>
        </p:nvSpPr>
        <p:spPr>
          <a:xfrm>
            <a:off x="4779118" y="4448562"/>
            <a:ext cx="628603" cy="1264283"/>
          </a:xfrm>
          <a:prstGeom prst="rightArrow">
            <a:avLst/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6523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25506" y="667562"/>
            <a:ext cx="2901538" cy="136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PE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opción “Mis Canchas”,  permite ver las canchas del cual el administrador está a cargo.</a:t>
            </a:r>
            <a:endParaRPr lang="es-PE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" name="32 Grupo"/>
          <p:cNvGrpSpPr/>
          <p:nvPr/>
        </p:nvGrpSpPr>
        <p:grpSpPr>
          <a:xfrm>
            <a:off x="4346368" y="682849"/>
            <a:ext cx="6512321" cy="1335956"/>
            <a:chOff x="0" y="0"/>
            <a:chExt cx="5857336" cy="1483744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0" y="0"/>
              <a:ext cx="5857336" cy="1483744"/>
            </a:xfrm>
            <a:prstGeom prst="rect">
              <a:avLst/>
            </a:prstGeom>
            <a:ln w="38100">
              <a:solidFill>
                <a:srgbClr val="00B0F0"/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cxnSp>
          <p:nvCxnSpPr>
            <p:cNvPr id="5" name="31 Conector recto de flecha"/>
            <p:cNvCxnSpPr/>
            <p:nvPr/>
          </p:nvCxnSpPr>
          <p:spPr>
            <a:xfrm flipH="1" flipV="1">
              <a:off x="1362974" y="1043797"/>
              <a:ext cx="439420" cy="825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ángulo 5"/>
          <p:cNvSpPr/>
          <p:nvPr/>
        </p:nvSpPr>
        <p:spPr>
          <a:xfrm>
            <a:off x="803407" y="2482225"/>
            <a:ext cx="262887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lista de “Mis Canchas” tiene 3 opciones editar, eliminar y ver reservaciones</a:t>
            </a:r>
            <a:endParaRPr lang="es-PE" b="1" dirty="0"/>
          </a:p>
        </p:txBody>
      </p:sp>
      <p:grpSp>
        <p:nvGrpSpPr>
          <p:cNvPr id="7" name="43 Grupo"/>
          <p:cNvGrpSpPr/>
          <p:nvPr/>
        </p:nvGrpSpPr>
        <p:grpSpPr>
          <a:xfrm>
            <a:off x="4346369" y="2312944"/>
            <a:ext cx="6512321" cy="1470870"/>
            <a:chOff x="0" y="0"/>
            <a:chExt cx="5891842" cy="1915064"/>
          </a:xfrm>
        </p:grpSpPr>
        <p:pic>
          <p:nvPicPr>
            <p:cNvPr id="8" name="Imagen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0" y="0"/>
              <a:ext cx="5891842" cy="1915064"/>
            </a:xfrm>
            <a:prstGeom prst="rect">
              <a:avLst/>
            </a:prstGeom>
            <a:ln w="38100">
              <a:solidFill>
                <a:srgbClr val="00B0F0"/>
              </a:solidFill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9" name="36 Rectángulo"/>
            <p:cNvSpPr/>
            <p:nvPr/>
          </p:nvSpPr>
          <p:spPr>
            <a:xfrm>
              <a:off x="5167223" y="1423358"/>
              <a:ext cx="724619" cy="439948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PE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803563" y="4181310"/>
            <a:ext cx="2628878" cy="136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s-PE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Opción editar puedes cambiar el nombre o la ubicación o ambas a la vez.</a:t>
            </a:r>
            <a:endParaRPr lang="es-PE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Imagen 10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46369" y="3990513"/>
            <a:ext cx="6512319" cy="2035810"/>
          </a:xfrm>
          <a:prstGeom prst="rect">
            <a:avLst/>
          </a:prstGeom>
          <a:ln w="38100">
            <a:solidFill>
              <a:srgbClr val="00B0F0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Flecha derecha 11"/>
          <p:cNvSpPr/>
          <p:nvPr/>
        </p:nvSpPr>
        <p:spPr>
          <a:xfrm>
            <a:off x="3657284" y="718685"/>
            <a:ext cx="628603" cy="1264283"/>
          </a:xfrm>
          <a:prstGeom prst="rightArrow">
            <a:avLst/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3" name="Flecha derecha 12"/>
          <p:cNvSpPr/>
          <p:nvPr/>
        </p:nvSpPr>
        <p:spPr>
          <a:xfrm>
            <a:off x="3527445" y="2478800"/>
            <a:ext cx="628603" cy="1264283"/>
          </a:xfrm>
          <a:prstGeom prst="rightArrow">
            <a:avLst/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" name="Flecha derecha 13"/>
          <p:cNvSpPr/>
          <p:nvPr/>
        </p:nvSpPr>
        <p:spPr>
          <a:xfrm>
            <a:off x="3465455" y="4232433"/>
            <a:ext cx="628603" cy="1264283"/>
          </a:xfrm>
          <a:prstGeom prst="rightArrow">
            <a:avLst/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80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80602" y="471269"/>
            <a:ext cx="1064346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400" b="1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SERRAR SESION</a:t>
            </a:r>
            <a:endParaRPr lang="es-ES" sz="44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rgbClr val="00B0F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3273632" y="1492990"/>
            <a:ext cx="6096000" cy="1384995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s-PE" sz="28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Esta operación es igual para los dos tipos de usuario, solo se debe dar clic en “salir”</a:t>
            </a:r>
            <a:endParaRPr lang="es-PE" sz="2800" b="1" dirty="0"/>
          </a:p>
        </p:txBody>
      </p:sp>
      <p:pic>
        <p:nvPicPr>
          <p:cNvPr id="4" name="Imagen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33243" y="3533542"/>
            <a:ext cx="6569339" cy="2716082"/>
          </a:xfrm>
          <a:prstGeom prst="rect">
            <a:avLst/>
          </a:prstGeom>
          <a:ln w="38100">
            <a:solidFill>
              <a:srgbClr val="00B0F0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Flecha derecha 4"/>
          <p:cNvSpPr/>
          <p:nvPr/>
        </p:nvSpPr>
        <p:spPr>
          <a:xfrm rot="5400000">
            <a:off x="6038702" y="2573622"/>
            <a:ext cx="565859" cy="1264283"/>
          </a:xfrm>
          <a:prstGeom prst="rightArrow">
            <a:avLst/>
          </a:prstGeom>
          <a:solidFill>
            <a:srgbClr val="FF0000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316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Orgá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á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á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33</TotalTime>
  <Words>259</Words>
  <Application>Microsoft Office PowerPoint</Application>
  <PresentationFormat>Panorámica</PresentationFormat>
  <Paragraphs>21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Arial</vt:lpstr>
      <vt:lpstr>Calibri</vt:lpstr>
      <vt:lpstr>Cambria</vt:lpstr>
      <vt:lpstr>Garamond</vt:lpstr>
      <vt:lpstr>Times New Roman</vt:lpstr>
      <vt:lpstr>Wingdings</vt:lpstr>
      <vt:lpstr>Orgánico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MIPC</dc:creator>
  <cp:lastModifiedBy>MIPC</cp:lastModifiedBy>
  <cp:revision>5</cp:revision>
  <dcterms:created xsi:type="dcterms:W3CDTF">2015-07-31T04:19:03Z</dcterms:created>
  <dcterms:modified xsi:type="dcterms:W3CDTF">2015-07-31T04:52:42Z</dcterms:modified>
</cp:coreProperties>
</file>

<file path=docProps/thumbnail.jpeg>
</file>